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24" Type="http://schemas.openxmlformats.org/officeDocument/2006/relationships/font" Target="fonts/MavenPro-bold.fntdata"/><Relationship Id="rId12" Type="http://schemas.openxmlformats.org/officeDocument/2006/relationships/slide" Target="slides/slide7.xml"/><Relationship Id="rId23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9ba8f8c5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9ba8f8c5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9ba8f8c59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9ba8f8c5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9ba8f8c59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9ba8f8c59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9ba8f8c59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9ba8f8c59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9ba8f8c5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9ba8f8c5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9ba8f8c5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9ba8f8c5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9ba8f8c5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9ba8f8c5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9c9005e8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9c9005e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9c9005e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9c9005e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Z: random input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X: real data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9c9005e8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9c9005e8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Z: random input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X: real data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9ba8f8c59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9ba8f8c59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confrontation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9ba8f8c5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9ba8f8c5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splcher/animefacedataset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1218275" y="1738450"/>
            <a:ext cx="66009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Tomato Fired Eggs</a:t>
            </a:r>
            <a:endParaRPr sz="67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900" y="903863"/>
            <a:ext cx="3523175" cy="3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2"/>
          <p:cNvSpPr txBox="1"/>
          <p:nvPr/>
        </p:nvSpPr>
        <p:spPr>
          <a:xfrm>
            <a:off x="2323175" y="138250"/>
            <a:ext cx="46674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Convert noise to comic pictures</a:t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00" y="907650"/>
            <a:ext cx="3523175" cy="3449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22"/>
          <p:cNvCxnSpPr/>
          <p:nvPr/>
        </p:nvCxnSpPr>
        <p:spPr>
          <a:xfrm flipH="1" rot="10800000">
            <a:off x="4304375" y="2538400"/>
            <a:ext cx="571500" cy="1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/>
        </p:nvSpPr>
        <p:spPr>
          <a:xfrm>
            <a:off x="265775" y="166825"/>
            <a:ext cx="8420100" cy="4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Input features:</a:t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set images (comic face)</a:t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Output prediction:</a:t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machine imitates the original image and outputs the image it draws(fake image).</a:t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00" y="1303425"/>
            <a:ext cx="2798950" cy="27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0" y="1223950"/>
            <a:ext cx="5747250" cy="29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4"/>
          <p:cNvSpPr txBox="1"/>
          <p:nvPr/>
        </p:nvSpPr>
        <p:spPr>
          <a:xfrm>
            <a:off x="1956513" y="300625"/>
            <a:ext cx="13905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Input</a:t>
            </a:r>
            <a:endParaRPr b="1"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24"/>
          <p:cNvSpPr txBox="1"/>
          <p:nvPr/>
        </p:nvSpPr>
        <p:spPr>
          <a:xfrm>
            <a:off x="6647525" y="447925"/>
            <a:ext cx="13905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Output</a:t>
            </a:r>
            <a:endParaRPr b="1" sz="2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/>
        </p:nvSpPr>
        <p:spPr>
          <a:xfrm>
            <a:off x="3204325" y="262525"/>
            <a:ext cx="3976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Final Product</a:t>
            </a:r>
            <a:endParaRPr b="1"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50" y="1183148"/>
            <a:ext cx="1169526" cy="11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775" y="1205050"/>
            <a:ext cx="1169525" cy="11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5"/>
          <p:cNvPicPr preferRelativeResize="0"/>
          <p:nvPr/>
        </p:nvPicPr>
        <p:blipFill rotWithShape="1">
          <a:blip r:embed="rId5">
            <a:alphaModFix/>
          </a:blip>
          <a:srcRect b="11598" l="20804" r="0" t="0"/>
          <a:stretch/>
        </p:blipFill>
        <p:spPr>
          <a:xfrm>
            <a:off x="5503000" y="1157525"/>
            <a:ext cx="1095350" cy="122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25"/>
          <p:cNvCxnSpPr/>
          <p:nvPr/>
        </p:nvCxnSpPr>
        <p:spPr>
          <a:xfrm>
            <a:off x="1712751" y="1758572"/>
            <a:ext cx="6339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25"/>
          <p:cNvCxnSpPr/>
          <p:nvPr/>
        </p:nvCxnSpPr>
        <p:spPr>
          <a:xfrm flipH="1" rot="10800000">
            <a:off x="4314200" y="1713200"/>
            <a:ext cx="681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8" name="Google Shape;35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0355" y="2817849"/>
            <a:ext cx="2048220" cy="203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25"/>
          <p:cNvCxnSpPr/>
          <p:nvPr/>
        </p:nvCxnSpPr>
        <p:spPr>
          <a:xfrm flipH="1">
            <a:off x="5108100" y="2671125"/>
            <a:ext cx="5610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399125" y="366850"/>
            <a:ext cx="8524800" cy="4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Motivation: 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Char char="●"/>
            </a:pPr>
            <a:r>
              <a:rPr lang="en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Interested in image generation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Char char="●"/>
            </a:pPr>
            <a:r>
              <a:rPr lang="en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Did research and found that DCGAN(Deep Convolutional Generative Adversarial Network) are used in image generation. (image inpainting, Gradient image generation, </a:t>
            </a:r>
            <a:r>
              <a:rPr lang="en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Separable image generation</a:t>
            </a:r>
            <a:r>
              <a:rPr lang="en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 txBox="1"/>
          <p:nvPr>
            <p:ph type="title"/>
          </p:nvPr>
        </p:nvSpPr>
        <p:spPr>
          <a:xfrm>
            <a:off x="1264800" y="-5798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Separable image generation</a:t>
            </a:r>
            <a:endParaRPr/>
          </a:p>
        </p:txBody>
      </p:sp>
      <p:pic>
        <p:nvPicPr>
          <p:cNvPr id="288" name="Google Shape;2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721500"/>
            <a:ext cx="8012850" cy="419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idx="4294967295" type="ctrTitle"/>
          </p:nvPr>
        </p:nvSpPr>
        <p:spPr>
          <a:xfrm>
            <a:off x="2348000" y="1"/>
            <a:ext cx="66807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Gradient image generation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4" name="Google Shape;2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524775"/>
            <a:ext cx="7972602" cy="45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 txBox="1"/>
          <p:nvPr/>
        </p:nvSpPr>
        <p:spPr>
          <a:xfrm>
            <a:off x="399125" y="366850"/>
            <a:ext cx="8524800" cy="4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WHY DCGAN?</a:t>
            </a:r>
            <a:endParaRPr b="1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unito"/>
              <a:buChar char="-"/>
            </a:pPr>
            <a:r>
              <a:rPr lang="en" sz="1900">
                <a:solidFill>
                  <a:srgbClr val="FFFFFF"/>
                </a:solidFill>
              </a:rPr>
              <a:t>DCGAN combines Gan with CNN(</a:t>
            </a:r>
            <a:r>
              <a:rPr lang="en" sz="1800">
                <a:solidFill>
                  <a:srgbClr val="FFFFFF"/>
                </a:solidFill>
              </a:rPr>
              <a:t>Convolutional neural network)</a:t>
            </a:r>
            <a:r>
              <a:rPr lang="en" sz="1900">
                <a:solidFill>
                  <a:srgbClr val="FFFFFF"/>
                </a:solidFill>
              </a:rPr>
              <a:t>, it will greatly improve the stability of the original Gan training and the quality of the generated results.</a:t>
            </a:r>
            <a:endParaRPr b="1"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 txBox="1"/>
          <p:nvPr/>
        </p:nvSpPr>
        <p:spPr>
          <a:xfrm>
            <a:off x="3823413" y="138700"/>
            <a:ext cx="13905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GANs</a:t>
            </a:r>
            <a:endParaRPr b="1"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5" name="Google Shape;3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00" y="985600"/>
            <a:ext cx="7795175" cy="27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/>
          <p:nvPr/>
        </p:nvSpPr>
        <p:spPr>
          <a:xfrm>
            <a:off x="3823413" y="138700"/>
            <a:ext cx="13905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CNN</a:t>
            </a:r>
            <a:endParaRPr b="1"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1" name="Google Shape;3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000375" y="1700213"/>
            <a:ext cx="722947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9"/>
          <p:cNvSpPr txBox="1"/>
          <p:nvPr/>
        </p:nvSpPr>
        <p:spPr>
          <a:xfrm>
            <a:off x="240800" y="1219375"/>
            <a:ext cx="51090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Delete the pooling, use convolution transpose instead of convolution.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/>
        </p:nvSpPr>
        <p:spPr>
          <a:xfrm>
            <a:off x="3431400" y="233950"/>
            <a:ext cx="22812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Framework</a:t>
            </a:r>
            <a:endParaRPr b="1"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50" y="976075"/>
            <a:ext cx="8352500" cy="34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395750" y="4672150"/>
            <a:ext cx="1809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generator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20"/>
          <p:cNvSpPr txBox="1"/>
          <p:nvPr/>
        </p:nvSpPr>
        <p:spPr>
          <a:xfrm>
            <a:off x="7629450" y="4672150"/>
            <a:ext cx="1294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iscriminator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/>
        </p:nvSpPr>
        <p:spPr>
          <a:xfrm>
            <a:off x="503900" y="1576525"/>
            <a:ext cx="43815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Data Set:  Anime Face DataSet</a:t>
            </a:r>
            <a:endParaRPr b="1"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Size: 63,632</a:t>
            </a:r>
            <a:endParaRPr b="1"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https://www.kaggle.com/splcher/animefacedataset</a:t>
            </a:r>
            <a:endParaRPr i="1" sz="1900" u="sng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6" name="Google Shape;3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700" y="598588"/>
            <a:ext cx="3953800" cy="39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